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6" r:id="rId3"/>
    <p:sldId id="303" r:id="rId4"/>
    <p:sldId id="304" r:id="rId5"/>
    <p:sldId id="308" r:id="rId6"/>
    <p:sldId id="305" r:id="rId7"/>
    <p:sldId id="311" r:id="rId8"/>
    <p:sldId id="312" r:id="rId9"/>
    <p:sldId id="313" r:id="rId10"/>
    <p:sldId id="314" r:id="rId11"/>
    <p:sldId id="310" r:id="rId12"/>
    <p:sldId id="280" r:id="rId13"/>
    <p:sldId id="281" r:id="rId14"/>
    <p:sldId id="292" r:id="rId15"/>
    <p:sldId id="293" r:id="rId16"/>
    <p:sldId id="294" r:id="rId17"/>
    <p:sldId id="295" r:id="rId18"/>
    <p:sldId id="296" r:id="rId19"/>
    <p:sldId id="297" r:id="rId20"/>
    <p:sldId id="298" r:id="rId21"/>
    <p:sldId id="299" r:id="rId22"/>
    <p:sldId id="300" r:id="rId23"/>
    <p:sldId id="301" r:id="rId24"/>
    <p:sldId id="267" r:id="rId25"/>
    <p:sldId id="276" r:id="rId26"/>
    <p:sldId id="30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FF"/>
    <a:srgbClr val="CC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1" d="100"/>
          <a:sy n="81" d="100"/>
        </p:scale>
        <p:origin x="52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12CF1-1DE8-40C4-8FE0-FEC3F24FAE69}" type="datetimeFigureOut">
              <a:rPr lang="en-US" smtClean="0"/>
              <a:t>6/7/2023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628CD-3DDB-4E4D-9BB4-422C5913465F}" type="slidenum">
              <a:rPr lang="en-US" smtClean="0"/>
              <a:t>‹#›</a:t>
            </a:fld>
            <a:endParaRPr lang="en-US"/>
          </a:p>
        </p:txBody>
      </p:sp>
    </p:spTree>
    <p:extLst>
      <p:ext uri="{BB962C8B-B14F-4D97-AF65-F5344CB8AC3E}">
        <p14:creationId xmlns:p14="http://schemas.microsoft.com/office/powerpoint/2010/main" val="1823814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a:t>
            </a:fld>
            <a:endParaRPr lang="en-US"/>
          </a:p>
        </p:txBody>
      </p:sp>
    </p:spTree>
    <p:extLst>
      <p:ext uri="{BB962C8B-B14F-4D97-AF65-F5344CB8AC3E}">
        <p14:creationId xmlns:p14="http://schemas.microsoft.com/office/powerpoint/2010/main" val="1058862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11</a:t>
            </a:fld>
            <a:endParaRPr lang="en-US"/>
          </a:p>
        </p:txBody>
      </p:sp>
    </p:spTree>
    <p:extLst>
      <p:ext uri="{BB962C8B-B14F-4D97-AF65-F5344CB8AC3E}">
        <p14:creationId xmlns:p14="http://schemas.microsoft.com/office/powerpoint/2010/main" val="42492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12</a:t>
            </a:fld>
            <a:endParaRPr lang="en-US"/>
          </a:p>
        </p:txBody>
      </p:sp>
    </p:spTree>
    <p:extLst>
      <p:ext uri="{BB962C8B-B14F-4D97-AF65-F5344CB8AC3E}">
        <p14:creationId xmlns:p14="http://schemas.microsoft.com/office/powerpoint/2010/main" val="2425561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13</a:t>
            </a:fld>
            <a:endParaRPr lang="en-US"/>
          </a:p>
        </p:txBody>
      </p:sp>
    </p:spTree>
    <p:extLst>
      <p:ext uri="{BB962C8B-B14F-4D97-AF65-F5344CB8AC3E}">
        <p14:creationId xmlns:p14="http://schemas.microsoft.com/office/powerpoint/2010/main" val="334042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14</a:t>
            </a:fld>
            <a:endParaRPr lang="en-US"/>
          </a:p>
        </p:txBody>
      </p:sp>
    </p:spTree>
    <p:extLst>
      <p:ext uri="{BB962C8B-B14F-4D97-AF65-F5344CB8AC3E}">
        <p14:creationId xmlns:p14="http://schemas.microsoft.com/office/powerpoint/2010/main" val="1547829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15</a:t>
            </a:fld>
            <a:endParaRPr lang="en-US"/>
          </a:p>
        </p:txBody>
      </p:sp>
    </p:spTree>
    <p:extLst>
      <p:ext uri="{BB962C8B-B14F-4D97-AF65-F5344CB8AC3E}">
        <p14:creationId xmlns:p14="http://schemas.microsoft.com/office/powerpoint/2010/main" val="219789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16</a:t>
            </a:fld>
            <a:endParaRPr lang="en-US"/>
          </a:p>
        </p:txBody>
      </p:sp>
    </p:spTree>
    <p:extLst>
      <p:ext uri="{BB962C8B-B14F-4D97-AF65-F5344CB8AC3E}">
        <p14:creationId xmlns:p14="http://schemas.microsoft.com/office/powerpoint/2010/main" val="2204069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17</a:t>
            </a:fld>
            <a:endParaRPr lang="en-US"/>
          </a:p>
        </p:txBody>
      </p:sp>
    </p:spTree>
    <p:extLst>
      <p:ext uri="{BB962C8B-B14F-4D97-AF65-F5344CB8AC3E}">
        <p14:creationId xmlns:p14="http://schemas.microsoft.com/office/powerpoint/2010/main" val="127983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18</a:t>
            </a:fld>
            <a:endParaRPr lang="en-US"/>
          </a:p>
        </p:txBody>
      </p:sp>
    </p:spTree>
    <p:extLst>
      <p:ext uri="{BB962C8B-B14F-4D97-AF65-F5344CB8AC3E}">
        <p14:creationId xmlns:p14="http://schemas.microsoft.com/office/powerpoint/2010/main" val="2201009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19</a:t>
            </a:fld>
            <a:endParaRPr lang="en-US"/>
          </a:p>
        </p:txBody>
      </p:sp>
    </p:spTree>
    <p:extLst>
      <p:ext uri="{BB962C8B-B14F-4D97-AF65-F5344CB8AC3E}">
        <p14:creationId xmlns:p14="http://schemas.microsoft.com/office/powerpoint/2010/main" val="142328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20</a:t>
            </a:fld>
            <a:endParaRPr lang="en-US"/>
          </a:p>
        </p:txBody>
      </p:sp>
    </p:spTree>
    <p:extLst>
      <p:ext uri="{BB962C8B-B14F-4D97-AF65-F5344CB8AC3E}">
        <p14:creationId xmlns:p14="http://schemas.microsoft.com/office/powerpoint/2010/main" val="1538956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3</a:t>
            </a:fld>
            <a:endParaRPr lang="en-US"/>
          </a:p>
        </p:txBody>
      </p:sp>
    </p:spTree>
    <p:extLst>
      <p:ext uri="{BB962C8B-B14F-4D97-AF65-F5344CB8AC3E}">
        <p14:creationId xmlns:p14="http://schemas.microsoft.com/office/powerpoint/2010/main" val="2049463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21</a:t>
            </a:fld>
            <a:endParaRPr lang="en-US"/>
          </a:p>
        </p:txBody>
      </p:sp>
    </p:spTree>
    <p:extLst>
      <p:ext uri="{BB962C8B-B14F-4D97-AF65-F5344CB8AC3E}">
        <p14:creationId xmlns:p14="http://schemas.microsoft.com/office/powerpoint/2010/main" val="4021083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22</a:t>
            </a:fld>
            <a:endParaRPr lang="en-US"/>
          </a:p>
        </p:txBody>
      </p:sp>
    </p:spTree>
    <p:extLst>
      <p:ext uri="{BB962C8B-B14F-4D97-AF65-F5344CB8AC3E}">
        <p14:creationId xmlns:p14="http://schemas.microsoft.com/office/powerpoint/2010/main" val="1711799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23</a:t>
            </a:fld>
            <a:endParaRPr lang="en-US"/>
          </a:p>
        </p:txBody>
      </p:sp>
    </p:spTree>
    <p:extLst>
      <p:ext uri="{BB962C8B-B14F-4D97-AF65-F5344CB8AC3E}">
        <p14:creationId xmlns:p14="http://schemas.microsoft.com/office/powerpoint/2010/main" val="108268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4</a:t>
            </a:fld>
            <a:endParaRPr lang="en-US"/>
          </a:p>
        </p:txBody>
      </p:sp>
    </p:spTree>
    <p:extLst>
      <p:ext uri="{BB962C8B-B14F-4D97-AF65-F5344CB8AC3E}">
        <p14:creationId xmlns:p14="http://schemas.microsoft.com/office/powerpoint/2010/main" val="3696202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5</a:t>
            </a:fld>
            <a:endParaRPr lang="en-US"/>
          </a:p>
        </p:txBody>
      </p:sp>
    </p:spTree>
    <p:extLst>
      <p:ext uri="{BB962C8B-B14F-4D97-AF65-F5344CB8AC3E}">
        <p14:creationId xmlns:p14="http://schemas.microsoft.com/office/powerpoint/2010/main" val="93024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6</a:t>
            </a:fld>
            <a:endParaRPr lang="en-US"/>
          </a:p>
        </p:txBody>
      </p:sp>
    </p:spTree>
    <p:extLst>
      <p:ext uri="{BB962C8B-B14F-4D97-AF65-F5344CB8AC3E}">
        <p14:creationId xmlns:p14="http://schemas.microsoft.com/office/powerpoint/2010/main" val="1760462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7</a:t>
            </a:fld>
            <a:endParaRPr lang="en-US"/>
          </a:p>
        </p:txBody>
      </p:sp>
    </p:spTree>
    <p:extLst>
      <p:ext uri="{BB962C8B-B14F-4D97-AF65-F5344CB8AC3E}">
        <p14:creationId xmlns:p14="http://schemas.microsoft.com/office/powerpoint/2010/main" val="27979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8</a:t>
            </a:fld>
            <a:endParaRPr lang="en-US"/>
          </a:p>
        </p:txBody>
      </p:sp>
    </p:spTree>
    <p:extLst>
      <p:ext uri="{BB962C8B-B14F-4D97-AF65-F5344CB8AC3E}">
        <p14:creationId xmlns:p14="http://schemas.microsoft.com/office/powerpoint/2010/main" val="2812932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9</a:t>
            </a:fld>
            <a:endParaRPr lang="en-US"/>
          </a:p>
        </p:txBody>
      </p:sp>
    </p:spTree>
    <p:extLst>
      <p:ext uri="{BB962C8B-B14F-4D97-AF65-F5344CB8AC3E}">
        <p14:creationId xmlns:p14="http://schemas.microsoft.com/office/powerpoint/2010/main" val="230906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10</a:t>
            </a:fld>
            <a:endParaRPr lang="en-US"/>
          </a:p>
        </p:txBody>
      </p:sp>
    </p:spTree>
    <p:extLst>
      <p:ext uri="{BB962C8B-B14F-4D97-AF65-F5344CB8AC3E}">
        <p14:creationId xmlns:p14="http://schemas.microsoft.com/office/powerpoint/2010/main" val="2001439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9BC88C-90EA-4C63-90DE-E11D044B1420}"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6047043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BC88C-90EA-4C63-90DE-E11D044B1420}"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34852686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BC88C-90EA-4C63-90DE-E11D044B1420}"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983509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BC88C-90EA-4C63-90DE-E11D044B1420}"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31237702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F9BC88C-90EA-4C63-90DE-E11D044B1420}"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5458986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9BC88C-90EA-4C63-90DE-E11D044B1420}"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33025915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9BC88C-90EA-4C63-90DE-E11D044B1420}" type="datetimeFigureOut">
              <a:rPr lang="en-US" smtClean="0"/>
              <a:t>6/7/2023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11221104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9BC88C-90EA-4C63-90DE-E11D044B1420}" type="datetimeFigureOut">
              <a:rPr lang="en-US" smtClean="0"/>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10741182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9BC88C-90EA-4C63-90DE-E11D044B1420}" type="datetimeFigureOut">
              <a:rPr lang="en-US" smtClean="0"/>
              <a:t>6/7/2023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32811146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9BC88C-90EA-4C63-90DE-E11D044B1420}"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3110091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9BC88C-90EA-4C63-90DE-E11D044B1420}"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9539614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BC88C-90EA-4C63-90DE-E11D044B1420}" type="datetimeFigureOut">
              <a:rPr lang="en-US" smtClean="0"/>
              <a:t>6/7/2023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A0B84-A4A3-4F42-B2A4-886645181CAA}" type="slidenum">
              <a:rPr lang="en-US" smtClean="0"/>
              <a:t>‹#›</a:t>
            </a:fld>
            <a:endParaRPr lang="en-US"/>
          </a:p>
        </p:txBody>
      </p:sp>
    </p:spTree>
    <p:extLst>
      <p:ext uri="{BB962C8B-B14F-4D97-AF65-F5344CB8AC3E}">
        <p14:creationId xmlns:p14="http://schemas.microsoft.com/office/powerpoint/2010/main" val="2746394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smillah calligraphy Template | PosterMy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6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2198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2222" y="485007"/>
            <a:ext cx="8921293" cy="5952792"/>
          </a:xfrm>
          <a:prstGeom prst="rect">
            <a:avLst/>
          </a:prstGeom>
        </p:spPr>
      </p:pic>
    </p:spTree>
    <p:extLst>
      <p:ext uri="{BB962C8B-B14F-4D97-AF65-F5344CB8AC3E}">
        <p14:creationId xmlns:p14="http://schemas.microsoft.com/office/powerpoint/2010/main" val="29349851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6490" y="299569"/>
            <a:ext cx="11791784" cy="6032807"/>
          </a:xfrm>
          <a:prstGeom prst="rect">
            <a:avLst/>
          </a:prstGeom>
        </p:spPr>
      </p:pic>
    </p:spTree>
    <p:extLst>
      <p:ext uri="{BB962C8B-B14F-4D97-AF65-F5344CB8AC3E}">
        <p14:creationId xmlns:p14="http://schemas.microsoft.com/office/powerpoint/2010/main" val="1500181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8052" y="1325563"/>
            <a:ext cx="3935896" cy="37785"/>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Arial Rounded MT Bold" panose="020F0704030504030204" pitchFamily="34" charset="0"/>
              </a:rPr>
              <a:t>Web Robot </a:t>
            </a:r>
            <a:r>
              <a:rPr lang="en-US" sz="3600" dirty="0" smtClean="0">
                <a:solidFill>
                  <a:srgbClr val="CC66FF"/>
                </a:solidFill>
                <a:latin typeface="Arial Rounded MT Bold" panose="020F0704030504030204" pitchFamily="34" charset="0"/>
              </a:rPr>
              <a:t>Doctor</a:t>
            </a:r>
            <a:endParaRPr lang="en-US" sz="3600" dirty="0">
              <a:solidFill>
                <a:srgbClr val="CC66FF"/>
              </a:solidFill>
              <a:latin typeface="Arial Rounded MT Bold" panose="020F0704030504030204" pitchFamily="34" charset="0"/>
            </a:endParaRPr>
          </a:p>
        </p:txBody>
      </p:sp>
      <p:grpSp>
        <p:nvGrpSpPr>
          <p:cNvPr id="4" name="Group 3"/>
          <p:cNvGrpSpPr/>
          <p:nvPr/>
        </p:nvGrpSpPr>
        <p:grpSpPr>
          <a:xfrm>
            <a:off x="864708" y="1474666"/>
            <a:ext cx="10462584" cy="5025225"/>
            <a:chOff x="44283" y="1432263"/>
            <a:chExt cx="12103434" cy="5254784"/>
          </a:xfrm>
        </p:grpSpPr>
        <p:pic>
          <p:nvPicPr>
            <p:cNvPr id="5" name="Picture 4"/>
            <p:cNvPicPr>
              <a:picLocks noChangeAspect="1"/>
            </p:cNvPicPr>
            <p:nvPr/>
          </p:nvPicPr>
          <p:blipFill>
            <a:blip r:embed="rId3"/>
            <a:stretch>
              <a:fillRect/>
            </a:stretch>
          </p:blipFill>
          <p:spPr>
            <a:xfrm>
              <a:off x="44283" y="1432263"/>
              <a:ext cx="12103434" cy="5254784"/>
            </a:xfrm>
            <a:prstGeom prst="rect">
              <a:avLst/>
            </a:prstGeom>
            <a:ln>
              <a:noFill/>
            </a:ln>
            <a:effectLst>
              <a:outerShdw blurRad="292100" dist="139700" dir="2700000" algn="tl" rotWithShape="0">
                <a:srgbClr val="333333">
                  <a:alpha val="65000"/>
                </a:srgbClr>
              </a:outerShdw>
            </a:effectLst>
          </p:spPr>
        </p:pic>
        <p:sp>
          <p:nvSpPr>
            <p:cNvPr id="3" name="Left Arrow 2"/>
            <p:cNvSpPr/>
            <p:nvPr/>
          </p:nvSpPr>
          <p:spPr>
            <a:xfrm rot="2821671">
              <a:off x="1902198" y="6119940"/>
              <a:ext cx="444133" cy="262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2677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Introduction</a:t>
            </a:r>
            <a:endParaRPr lang="en-US" sz="3600" dirty="0">
              <a:solidFill>
                <a:srgbClr val="CC66FF"/>
              </a:solidFill>
              <a:latin typeface="Arial Rounded MT Bold" panose="020F0704030504030204" pitchFamily="34" charset="0"/>
            </a:endParaRPr>
          </a:p>
        </p:txBody>
      </p:sp>
      <p:pic>
        <p:nvPicPr>
          <p:cNvPr id="8" name="Picture 7"/>
          <p:cNvPicPr>
            <a:picLocks noChangeAspect="1"/>
          </p:cNvPicPr>
          <p:nvPr/>
        </p:nvPicPr>
        <p:blipFill>
          <a:blip r:embed="rId3"/>
          <a:stretch>
            <a:fillRect/>
          </a:stretch>
        </p:blipFill>
        <p:spPr>
          <a:xfrm>
            <a:off x="2346960" y="1397125"/>
            <a:ext cx="7498080" cy="5149390"/>
          </a:xfrm>
          <a:prstGeom prst="rect">
            <a:avLst/>
          </a:prstGeom>
        </p:spPr>
      </p:pic>
      <p:sp>
        <p:nvSpPr>
          <p:cNvPr id="5" name="Rectangle 4"/>
          <p:cNvSpPr/>
          <p:nvPr/>
        </p:nvSpPr>
        <p:spPr>
          <a:xfrm>
            <a:off x="1335819" y="1287778"/>
            <a:ext cx="2886324"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5097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739471"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Info</a:t>
            </a:r>
            <a:endParaRPr lang="en-US" sz="3600" dirty="0">
              <a:solidFill>
                <a:srgbClr val="CC66FF"/>
              </a:solidFill>
              <a:latin typeface="Arial Rounded MT Bold" panose="020F0704030504030204" pitchFamily="34" charset="0"/>
            </a:endParaRPr>
          </a:p>
        </p:txBody>
      </p:sp>
      <p:pic>
        <p:nvPicPr>
          <p:cNvPr id="6" name="Picture 5"/>
          <p:cNvPicPr>
            <a:picLocks noChangeAspect="1"/>
          </p:cNvPicPr>
          <p:nvPr/>
        </p:nvPicPr>
        <p:blipFill>
          <a:blip r:embed="rId3"/>
          <a:stretch>
            <a:fillRect/>
          </a:stretch>
        </p:blipFill>
        <p:spPr>
          <a:xfrm>
            <a:off x="2346960" y="1392856"/>
            <a:ext cx="7498080" cy="5093036"/>
          </a:xfrm>
          <a:prstGeom prst="rect">
            <a:avLst/>
          </a:prstGeom>
        </p:spPr>
      </p:pic>
    </p:spTree>
    <p:extLst>
      <p:ext uri="{BB962C8B-B14F-4D97-AF65-F5344CB8AC3E}">
        <p14:creationId xmlns:p14="http://schemas.microsoft.com/office/powerpoint/2010/main" val="2117032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2282024"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Symptoms</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3"/>
          <a:stretch>
            <a:fillRect/>
          </a:stretch>
        </p:blipFill>
        <p:spPr>
          <a:xfrm>
            <a:off x="2346960" y="1416995"/>
            <a:ext cx="7498080" cy="5123244"/>
          </a:xfrm>
          <a:prstGeom prst="rect">
            <a:avLst/>
          </a:prstGeom>
        </p:spPr>
      </p:pic>
      <p:pic>
        <p:nvPicPr>
          <p:cNvPr id="5" name="Picture 4"/>
          <p:cNvPicPr>
            <a:picLocks noChangeAspect="1"/>
          </p:cNvPicPr>
          <p:nvPr/>
        </p:nvPicPr>
        <p:blipFill>
          <a:blip r:embed="rId4"/>
          <a:stretch>
            <a:fillRect/>
          </a:stretch>
        </p:blipFill>
        <p:spPr>
          <a:xfrm>
            <a:off x="2346960" y="1399207"/>
            <a:ext cx="7498080" cy="5141032"/>
          </a:xfrm>
          <a:prstGeom prst="rect">
            <a:avLst/>
          </a:prstGeom>
        </p:spPr>
      </p:pic>
    </p:spTree>
    <p:extLst>
      <p:ext uri="{BB962C8B-B14F-4D97-AF65-F5344CB8AC3E}">
        <p14:creationId xmlns:p14="http://schemas.microsoft.com/office/powerpoint/2010/main" val="1457693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2297927"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Symptoms</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3"/>
          <a:stretch>
            <a:fillRect/>
          </a:stretch>
        </p:blipFill>
        <p:spPr>
          <a:xfrm>
            <a:off x="2346960" y="1553705"/>
            <a:ext cx="7498080" cy="5125606"/>
          </a:xfrm>
          <a:prstGeom prst="rect">
            <a:avLst/>
          </a:prstGeom>
        </p:spPr>
      </p:pic>
      <p:pic>
        <p:nvPicPr>
          <p:cNvPr id="5" name="Picture 4"/>
          <p:cNvPicPr>
            <a:picLocks noChangeAspect="1"/>
          </p:cNvPicPr>
          <p:nvPr/>
        </p:nvPicPr>
        <p:blipFill>
          <a:blip r:embed="rId4"/>
          <a:stretch>
            <a:fillRect/>
          </a:stretch>
        </p:blipFill>
        <p:spPr>
          <a:xfrm>
            <a:off x="2346960" y="1553705"/>
            <a:ext cx="7498080" cy="5111518"/>
          </a:xfrm>
          <a:prstGeom prst="rect">
            <a:avLst/>
          </a:prstGeom>
        </p:spPr>
      </p:pic>
    </p:spTree>
    <p:extLst>
      <p:ext uri="{BB962C8B-B14F-4D97-AF65-F5344CB8AC3E}">
        <p14:creationId xmlns:p14="http://schemas.microsoft.com/office/powerpoint/2010/main" val="39187916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1868557"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Duration</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3"/>
          <a:stretch>
            <a:fillRect/>
          </a:stretch>
        </p:blipFill>
        <p:spPr>
          <a:xfrm>
            <a:off x="2346960" y="1478957"/>
            <a:ext cx="7498080" cy="5158254"/>
          </a:xfrm>
          <a:prstGeom prst="rect">
            <a:avLst/>
          </a:prstGeom>
        </p:spPr>
      </p:pic>
      <p:pic>
        <p:nvPicPr>
          <p:cNvPr id="5" name="Picture 4"/>
          <p:cNvPicPr>
            <a:picLocks noChangeAspect="1"/>
          </p:cNvPicPr>
          <p:nvPr/>
        </p:nvPicPr>
        <p:blipFill>
          <a:blip r:embed="rId4"/>
          <a:stretch>
            <a:fillRect/>
          </a:stretch>
        </p:blipFill>
        <p:spPr>
          <a:xfrm>
            <a:off x="2346960" y="1518732"/>
            <a:ext cx="7498080" cy="5116753"/>
          </a:xfrm>
          <a:prstGeom prst="rect">
            <a:avLst/>
          </a:prstGeom>
        </p:spPr>
      </p:pic>
    </p:spTree>
    <p:extLst>
      <p:ext uri="{BB962C8B-B14F-4D97-AF65-F5344CB8AC3E}">
        <p14:creationId xmlns:p14="http://schemas.microsoft.com/office/powerpoint/2010/main" val="18360833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2520564"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Description</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3"/>
          <a:stretch>
            <a:fillRect/>
          </a:stretch>
        </p:blipFill>
        <p:spPr>
          <a:xfrm>
            <a:off x="2346960" y="1410204"/>
            <a:ext cx="7498080" cy="5084193"/>
          </a:xfrm>
          <a:prstGeom prst="rect">
            <a:avLst/>
          </a:prstGeom>
        </p:spPr>
      </p:pic>
    </p:spTree>
    <p:extLst>
      <p:ext uri="{BB962C8B-B14F-4D97-AF65-F5344CB8AC3E}">
        <p14:creationId xmlns:p14="http://schemas.microsoft.com/office/powerpoint/2010/main" val="16653771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8" y="1287778"/>
            <a:ext cx="4516341"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Requesting to server</a:t>
            </a:r>
            <a:endParaRPr lang="en-US" sz="3600" dirty="0">
              <a:solidFill>
                <a:srgbClr val="CC66FF"/>
              </a:solidFill>
              <a:latin typeface="Arial Rounded MT Bold" panose="020F0704030504030204" pitchFamily="34" charset="0"/>
            </a:endParaRPr>
          </a:p>
        </p:txBody>
      </p:sp>
      <p:pic>
        <p:nvPicPr>
          <p:cNvPr id="3" name="Picture 2"/>
          <p:cNvPicPr>
            <a:picLocks noChangeAspect="1"/>
          </p:cNvPicPr>
          <p:nvPr/>
        </p:nvPicPr>
        <p:blipFill>
          <a:blip r:embed="rId3"/>
          <a:stretch>
            <a:fillRect/>
          </a:stretch>
        </p:blipFill>
        <p:spPr>
          <a:xfrm>
            <a:off x="2346960" y="1441036"/>
            <a:ext cx="7251434" cy="5275353"/>
          </a:xfrm>
          <a:prstGeom prst="rect">
            <a:avLst/>
          </a:prstGeom>
        </p:spPr>
      </p:pic>
      <p:pic>
        <p:nvPicPr>
          <p:cNvPr id="5" name="Picture 4"/>
          <p:cNvPicPr>
            <a:picLocks noChangeAspect="1"/>
          </p:cNvPicPr>
          <p:nvPr/>
        </p:nvPicPr>
        <p:blipFill>
          <a:blip r:embed="rId4"/>
          <a:stretch>
            <a:fillRect/>
          </a:stretch>
        </p:blipFill>
        <p:spPr>
          <a:xfrm>
            <a:off x="2346960" y="1441036"/>
            <a:ext cx="7128813" cy="5294254"/>
          </a:xfrm>
          <a:prstGeom prst="rect">
            <a:avLst/>
          </a:prstGeom>
        </p:spPr>
      </p:pic>
    </p:spTree>
    <p:extLst>
      <p:ext uri="{BB962C8B-B14F-4D97-AF65-F5344CB8AC3E}">
        <p14:creationId xmlns:p14="http://schemas.microsoft.com/office/powerpoint/2010/main" val="15458122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1146122" y="1825625"/>
            <a:ext cx="6333977"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endParaRPr lang="en-US" dirty="0" smtClean="0">
              <a:solidFill>
                <a:schemeClr val="bg1"/>
              </a:solidFill>
            </a:endParaRPr>
          </a:p>
          <a:p>
            <a:pPr lvl="1" algn="l"/>
            <a:endParaRPr lang="en-US" dirty="0">
              <a:solidFill>
                <a:schemeClr val="bg1"/>
              </a:solidFill>
            </a:endParaRPr>
          </a:p>
          <a:p>
            <a:pPr lvl="1" algn="l"/>
            <a:r>
              <a:rPr lang="en-US" sz="2800" dirty="0" smtClean="0">
                <a:solidFill>
                  <a:srgbClr val="CC00FF"/>
                </a:solidFill>
                <a:effectLst>
                  <a:outerShdw blurRad="38100" dist="38100" dir="2700000" algn="tl">
                    <a:srgbClr val="000000">
                      <a:alpha val="43137"/>
                    </a:srgbClr>
                  </a:outerShdw>
                </a:effectLst>
              </a:rPr>
              <a:t>Presented by:</a:t>
            </a:r>
          </a:p>
          <a:p>
            <a:r>
              <a:rPr lang="en-US" sz="2800" dirty="0">
                <a:solidFill>
                  <a:schemeClr val="bg1"/>
                </a:solidFill>
              </a:rPr>
              <a:t>	</a:t>
            </a:r>
            <a:r>
              <a:rPr lang="en-US" sz="2800" dirty="0" smtClean="0">
                <a:solidFill>
                  <a:schemeClr val="bg1"/>
                </a:solidFill>
              </a:rPr>
              <a:t>		</a:t>
            </a:r>
            <a:r>
              <a:rPr lang="en-US" sz="3600" dirty="0" smtClean="0">
                <a:latin typeface="Arial Rounded MT Bold" panose="020F0704030504030204" pitchFamily="34" charset="0"/>
              </a:rPr>
              <a:t>Ammar </a:t>
            </a:r>
            <a:r>
              <a:rPr lang="en-US" sz="3600" dirty="0">
                <a:latin typeface="Arial Rounded MT Bold" panose="020F0704030504030204" pitchFamily="34" charset="0"/>
              </a:rPr>
              <a:t>Shafiq</a:t>
            </a:r>
          </a:p>
          <a:p>
            <a:r>
              <a:rPr lang="en-US" sz="3600" dirty="0" smtClean="0">
                <a:solidFill>
                  <a:schemeClr val="bg1"/>
                </a:solidFill>
                <a:latin typeface="Arial Rounded MT Bold" panose="020F0704030504030204" pitchFamily="34" charset="0"/>
              </a:rPr>
              <a:t>	</a:t>
            </a:r>
            <a:r>
              <a:rPr lang="en-US" sz="3600" dirty="0">
                <a:solidFill>
                  <a:schemeClr val="bg1"/>
                </a:solidFill>
                <a:latin typeface="Arial Rounded MT Bold" panose="020F0704030504030204" pitchFamily="34" charset="0"/>
              </a:rPr>
              <a:t> </a:t>
            </a:r>
            <a:r>
              <a:rPr lang="en-US" sz="3600" dirty="0" smtClean="0">
                <a:solidFill>
                  <a:schemeClr val="bg1"/>
                </a:solidFill>
                <a:latin typeface="Arial Rounded MT Bold" panose="020F0704030504030204" pitchFamily="34" charset="0"/>
              </a:rPr>
              <a:t>  </a:t>
            </a:r>
            <a:r>
              <a:rPr lang="en-US" sz="2800" dirty="0" smtClean="0">
                <a:latin typeface="Arial Rounded MT Bold" panose="020F0704030504030204" pitchFamily="34" charset="0"/>
              </a:rPr>
              <a:t>20-CS-34</a:t>
            </a:r>
          </a:p>
          <a:p>
            <a:endParaRPr lang="en-US" sz="3600" dirty="0">
              <a:latin typeface="Arial Rounded MT Bold" panose="020F0704030504030204" pitchFamily="34" charset="0"/>
            </a:endParaRPr>
          </a:p>
          <a:p>
            <a:pPr lvl="1" algn="l"/>
            <a:endParaRPr lang="en-US" sz="2800" dirty="0">
              <a:solidFill>
                <a:schemeClr val="bg1"/>
              </a:solidFill>
            </a:endParaRPr>
          </a:p>
        </p:txBody>
      </p:sp>
      <p:grpSp>
        <p:nvGrpSpPr>
          <p:cNvPr id="3" name="Group 2"/>
          <p:cNvGrpSpPr/>
          <p:nvPr/>
        </p:nvGrpSpPr>
        <p:grpSpPr>
          <a:xfrm>
            <a:off x="1196480" y="500062"/>
            <a:ext cx="9799040" cy="1325563"/>
            <a:chOff x="1196480" y="500062"/>
            <a:chExt cx="9799040" cy="1325563"/>
          </a:xfrm>
        </p:grpSpPr>
        <p:sp>
          <p:nvSpPr>
            <p:cNvPr id="12" name="Title 1"/>
            <p:cNvSpPr txBox="1">
              <a:spLocks/>
            </p:cNvSpPr>
            <p:nvPr/>
          </p:nvSpPr>
          <p:spPr>
            <a:xfrm>
              <a:off x="1196480" y="500062"/>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Arial Rounded MT Bold" panose="020F0704030504030204" pitchFamily="34" charset="0"/>
                </a:rPr>
                <a:t>Web Robot </a:t>
              </a:r>
              <a:r>
                <a:rPr lang="en-US" sz="3600" dirty="0" smtClean="0">
                  <a:solidFill>
                    <a:srgbClr val="CC66FF"/>
                  </a:solidFill>
                  <a:latin typeface="Arial Rounded MT Bold" panose="020F0704030504030204" pitchFamily="34" charset="0"/>
                </a:rPr>
                <a:t>Doctor</a:t>
              </a:r>
              <a:endParaRPr lang="en-US" sz="3600" dirty="0">
                <a:solidFill>
                  <a:srgbClr val="CC66FF"/>
                </a:solidFill>
                <a:latin typeface="Arial Rounded MT Bold" panose="020F0704030504030204" pitchFamily="34" charset="0"/>
              </a:endParaRPr>
            </a:p>
          </p:txBody>
        </p:sp>
        <p:sp>
          <p:nvSpPr>
            <p:cNvPr id="2" name="Rectangle 1"/>
            <p:cNvSpPr/>
            <p:nvPr/>
          </p:nvSpPr>
          <p:spPr>
            <a:xfrm>
              <a:off x="4102873" y="1787840"/>
              <a:ext cx="3935896" cy="37785"/>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96948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46959" y="1430154"/>
            <a:ext cx="7498080" cy="5152164"/>
          </a:xfrm>
          <a:prstGeom prst="rect">
            <a:avLst/>
          </a:prstGeom>
        </p:spPr>
      </p:pic>
      <p:sp>
        <p:nvSpPr>
          <p:cNvPr id="2" name="Rectangle 1"/>
          <p:cNvSpPr/>
          <p:nvPr/>
        </p:nvSpPr>
        <p:spPr>
          <a:xfrm>
            <a:off x="1335819" y="1287778"/>
            <a:ext cx="1661823"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Options</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4"/>
          <a:stretch>
            <a:fillRect/>
          </a:stretch>
        </p:blipFill>
        <p:spPr>
          <a:xfrm>
            <a:off x="2503608" y="1430154"/>
            <a:ext cx="7184783" cy="5196436"/>
          </a:xfrm>
          <a:prstGeom prst="rect">
            <a:avLst/>
          </a:prstGeom>
        </p:spPr>
      </p:pic>
    </p:spTree>
    <p:extLst>
      <p:ext uri="{BB962C8B-B14F-4D97-AF65-F5344CB8AC3E}">
        <p14:creationId xmlns:p14="http://schemas.microsoft.com/office/powerpoint/2010/main" val="25967579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3824578"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Medicine is ready</a:t>
            </a:r>
            <a:endParaRPr lang="en-US" sz="3600" dirty="0">
              <a:solidFill>
                <a:srgbClr val="CC66FF"/>
              </a:solidFill>
              <a:latin typeface="Arial Rounded MT Bold" panose="020F0704030504030204" pitchFamily="34" charset="0"/>
            </a:endParaRPr>
          </a:p>
        </p:txBody>
      </p:sp>
      <p:pic>
        <p:nvPicPr>
          <p:cNvPr id="5" name="Picture 4"/>
          <p:cNvPicPr>
            <a:picLocks noChangeAspect="1"/>
          </p:cNvPicPr>
          <p:nvPr/>
        </p:nvPicPr>
        <p:blipFill>
          <a:blip r:embed="rId3"/>
          <a:stretch>
            <a:fillRect/>
          </a:stretch>
        </p:blipFill>
        <p:spPr>
          <a:xfrm>
            <a:off x="2346960" y="1429875"/>
            <a:ext cx="7498080" cy="5310028"/>
          </a:xfrm>
          <a:prstGeom prst="rect">
            <a:avLst/>
          </a:prstGeom>
        </p:spPr>
      </p:pic>
      <p:pic>
        <p:nvPicPr>
          <p:cNvPr id="4" name="Picture 3"/>
          <p:cNvPicPr>
            <a:picLocks noChangeAspect="1"/>
          </p:cNvPicPr>
          <p:nvPr/>
        </p:nvPicPr>
        <p:blipFill>
          <a:blip r:embed="rId4"/>
          <a:stretch>
            <a:fillRect/>
          </a:stretch>
        </p:blipFill>
        <p:spPr>
          <a:xfrm>
            <a:off x="2346960" y="1629240"/>
            <a:ext cx="7498080" cy="3949140"/>
          </a:xfrm>
          <a:prstGeom prst="rect">
            <a:avLst/>
          </a:prstGeom>
        </p:spPr>
      </p:pic>
    </p:spTree>
    <p:extLst>
      <p:ext uri="{BB962C8B-B14F-4D97-AF65-F5344CB8AC3E}">
        <p14:creationId xmlns:p14="http://schemas.microsoft.com/office/powerpoint/2010/main" val="24816808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1+#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1+ppt_w/2"/>
                                          </p:val>
                                        </p:tav>
                                      </p:tavLst>
                                    </p:anim>
                                    <p:anim calcmode="lin" valueType="num">
                                      <p:cBhvr additive="base">
                                        <p:cTn id="13" dur="500"/>
                                        <p:tgtEl>
                                          <p:spTgt spid="4"/>
                                        </p:tgtEl>
                                        <p:attrNameLst>
                                          <p:attrName>ppt_y</p:attrName>
                                        </p:attrNameLst>
                                      </p:cBhvr>
                                      <p:tavLst>
                                        <p:tav tm="0">
                                          <p:val>
                                            <p:strVal val="ppt_y"/>
                                          </p:val>
                                        </p:tav>
                                        <p:tav tm="100000">
                                          <p:val>
                                            <p:strVal val="ppt_y"/>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1470991"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Report</a:t>
            </a:r>
            <a:endParaRPr lang="en-US" sz="3600" dirty="0">
              <a:solidFill>
                <a:srgbClr val="CC66FF"/>
              </a:solidFill>
              <a:latin typeface="Arial Rounded MT Bold" panose="020F0704030504030204" pitchFamily="34" charset="0"/>
            </a:endParaRPr>
          </a:p>
        </p:txBody>
      </p:sp>
      <p:pic>
        <p:nvPicPr>
          <p:cNvPr id="5" name="Picture 4"/>
          <p:cNvPicPr>
            <a:picLocks noChangeAspect="1"/>
          </p:cNvPicPr>
          <p:nvPr/>
        </p:nvPicPr>
        <p:blipFill>
          <a:blip r:embed="rId3"/>
          <a:stretch>
            <a:fillRect/>
          </a:stretch>
        </p:blipFill>
        <p:spPr>
          <a:xfrm>
            <a:off x="2346960" y="1423615"/>
            <a:ext cx="7498080" cy="5258169"/>
          </a:xfrm>
          <a:prstGeom prst="rect">
            <a:avLst/>
          </a:prstGeom>
        </p:spPr>
      </p:pic>
      <p:pic>
        <p:nvPicPr>
          <p:cNvPr id="4" name="Picture 3"/>
          <p:cNvPicPr>
            <a:picLocks noChangeAspect="1"/>
          </p:cNvPicPr>
          <p:nvPr/>
        </p:nvPicPr>
        <p:blipFill>
          <a:blip r:embed="rId4"/>
          <a:stretch>
            <a:fillRect/>
          </a:stretch>
        </p:blipFill>
        <p:spPr>
          <a:xfrm>
            <a:off x="2346960" y="1431549"/>
            <a:ext cx="7498080" cy="4096283"/>
          </a:xfrm>
          <a:prstGeom prst="rect">
            <a:avLst/>
          </a:prstGeom>
        </p:spPr>
      </p:pic>
    </p:spTree>
    <p:extLst>
      <p:ext uri="{BB962C8B-B14F-4D97-AF65-F5344CB8AC3E}">
        <p14:creationId xmlns:p14="http://schemas.microsoft.com/office/powerpoint/2010/main" val="13642687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xit" presetSubtype="32" fill="hold" nodeType="clickEffect">
                                  <p:stCondLst>
                                    <p:cond delay="0"/>
                                  </p:stCondLst>
                                  <p:childTnLst>
                                    <p:anim calcmode="lin" valueType="num">
                                      <p:cBhvr>
                                        <p:cTn id="12" dur="500"/>
                                        <p:tgtEl>
                                          <p:spTgt spid="4"/>
                                        </p:tgtEl>
                                        <p:attrNameLst>
                                          <p:attrName>ppt_w</p:attrName>
                                        </p:attrNameLst>
                                      </p:cBhvr>
                                      <p:tavLst>
                                        <p:tav tm="0">
                                          <p:val>
                                            <p:strVal val="ppt_w"/>
                                          </p:val>
                                        </p:tav>
                                        <p:tav tm="100000">
                                          <p:val>
                                            <p:fltVal val="0"/>
                                          </p:val>
                                        </p:tav>
                                      </p:tavLst>
                                    </p:anim>
                                    <p:anim calcmode="lin" valueType="num">
                                      <p:cBhvr>
                                        <p:cTn id="13" dur="500"/>
                                        <p:tgtEl>
                                          <p:spTgt spid="4"/>
                                        </p:tgtEl>
                                        <p:attrNameLst>
                                          <p:attrName>ppt_h</p:attrName>
                                        </p:attrNameLst>
                                      </p:cBhvr>
                                      <p:tavLst>
                                        <p:tav tm="0">
                                          <p:val>
                                            <p:strVal val="ppt_h"/>
                                          </p:val>
                                        </p:tav>
                                        <p:tav tm="100000">
                                          <p:val>
                                            <p:fltVal val="0"/>
                                          </p:val>
                                        </p:tav>
                                      </p:tavLst>
                                    </p:anim>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571"/>
            <a:ext cx="12161520" cy="6842429"/>
          </a:xfrm>
          <a:prstGeom prst="rect">
            <a:avLst/>
          </a:prstGeom>
        </p:spPr>
      </p:pic>
    </p:spTree>
    <p:extLst>
      <p:ext uri="{BB962C8B-B14F-4D97-AF65-F5344CB8AC3E}">
        <p14:creationId xmlns:p14="http://schemas.microsoft.com/office/powerpoint/2010/main" val="20393305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962400" y="1825625"/>
            <a:ext cx="4350327" cy="19428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endParaRPr lang="en-US" dirty="0" smtClean="0">
              <a:solidFill>
                <a:schemeClr val="bg1"/>
              </a:solidFill>
            </a:endParaRPr>
          </a:p>
          <a:p>
            <a:pPr lvl="1" algn="l"/>
            <a:r>
              <a:rPr lang="en-US" sz="3600" dirty="0" smtClean="0">
                <a:solidFill>
                  <a:srgbClr val="FFFF00"/>
                </a:solidFill>
                <a:latin typeface="Arial Rounded MT Bold" panose="020F0704030504030204" pitchFamily="34" charset="0"/>
              </a:rPr>
              <a:t>				</a:t>
            </a:r>
            <a:r>
              <a:rPr lang="en-US" sz="3600" dirty="0" smtClean="0">
                <a:latin typeface="Arial Rounded MT Bold" panose="020F0704030504030204" pitchFamily="34" charset="0"/>
              </a:rPr>
              <a:t>Thank You </a:t>
            </a:r>
            <a:endParaRPr lang="en-US" sz="3600" dirty="0">
              <a:latin typeface="Arial Rounded MT Bold" panose="020F0704030504030204" pitchFamily="34" charset="0"/>
            </a:endParaRPr>
          </a:p>
          <a:p>
            <a:pPr lvl="1" algn="l"/>
            <a:endParaRPr lang="en-US" sz="2800" dirty="0"/>
          </a:p>
        </p:txBody>
      </p:sp>
      <p:sp>
        <p:nvSpPr>
          <p:cNvPr id="12" name="Title 1"/>
          <p:cNvSpPr txBox="1">
            <a:spLocks/>
          </p:cNvSpPr>
          <p:nvPr/>
        </p:nvSpPr>
        <p:spPr>
          <a:xfrm>
            <a:off x="838200" y="50006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a:solidFill>
                <a:schemeClr val="bg1"/>
              </a:solidFill>
              <a:latin typeface="Arial Rounded MT Bold" panose="020F0704030504030204" pitchFamily="34" charset="0"/>
            </a:endParaRPr>
          </a:p>
        </p:txBody>
      </p:sp>
      <p:sp>
        <p:nvSpPr>
          <p:cNvPr id="2" name="Smiley Face 1"/>
          <p:cNvSpPr/>
          <p:nvPr/>
        </p:nvSpPr>
        <p:spPr>
          <a:xfrm>
            <a:off x="7474688" y="2685391"/>
            <a:ext cx="542261" cy="542261"/>
          </a:xfrm>
          <a:prstGeom prst="smileyFac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2757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11"/>
                                        </p:tgtEl>
                                        <p:attrNameLst>
                                          <p:attrName>ppt_x</p:attrName>
                                          <p:attrName>ppt_y</p:attrName>
                                        </p:attrNameLst>
                                      </p:cBhvr>
                                    </p:animMotion>
                                    <p:animRot by="1500000">
                                      <p:cBhvr>
                                        <p:cTn id="7" dur="250" fill="hold">
                                          <p:stCondLst>
                                            <p:cond delay="0"/>
                                          </p:stCondLst>
                                        </p:cTn>
                                        <p:tgtEl>
                                          <p:spTgt spid="11"/>
                                        </p:tgtEl>
                                        <p:attrNameLst>
                                          <p:attrName>r</p:attrName>
                                        </p:attrNameLst>
                                      </p:cBhvr>
                                    </p:animRot>
                                    <p:animRot by="-1500000">
                                      <p:cBhvr>
                                        <p:cTn id="8" dur="250" fill="hold">
                                          <p:stCondLst>
                                            <p:cond delay="250"/>
                                          </p:stCondLst>
                                        </p:cTn>
                                        <p:tgtEl>
                                          <p:spTgt spid="11"/>
                                        </p:tgtEl>
                                        <p:attrNameLst>
                                          <p:attrName>r</p:attrName>
                                        </p:attrNameLst>
                                      </p:cBhvr>
                                    </p:animRot>
                                    <p:animRot by="-1500000">
                                      <p:cBhvr>
                                        <p:cTn id="9" dur="250" fill="hold">
                                          <p:stCondLst>
                                            <p:cond delay="500"/>
                                          </p:stCondLst>
                                        </p:cTn>
                                        <p:tgtEl>
                                          <p:spTgt spid="11"/>
                                        </p:tgtEl>
                                        <p:attrNameLst>
                                          <p:attrName>r</p:attrName>
                                        </p:attrNameLst>
                                      </p:cBhvr>
                                    </p:animRot>
                                    <p:animRot by="1500000">
                                      <p:cBhvr>
                                        <p:cTn id="10" dur="250" fill="hold">
                                          <p:stCondLst>
                                            <p:cond delay="750"/>
                                          </p:stCondLst>
                                        </p:cTn>
                                        <p:tgtEl>
                                          <p:spTgt spid="11"/>
                                        </p:tgtEl>
                                        <p:attrNameLst>
                                          <p:attrName>r</p:attrName>
                                        </p:attrNameLst>
                                      </p:cBhvr>
                                    </p:animRot>
                                  </p:childTnLst>
                                </p:cTn>
                              </p:par>
                            </p:childTnLst>
                          </p:cTn>
                        </p:par>
                        <p:par>
                          <p:cTn id="11" fill="hold">
                            <p:stCondLst>
                              <p:cond delay="17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841898" y="1811817"/>
            <a:ext cx="4508205" cy="21190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endParaRPr lang="en-US" dirty="0" smtClean="0">
              <a:solidFill>
                <a:schemeClr val="bg1"/>
              </a:solidFill>
            </a:endParaRPr>
          </a:p>
          <a:p>
            <a:pPr lvl="1" algn="l"/>
            <a:r>
              <a:rPr lang="en-US" sz="3600" dirty="0" smtClean="0">
                <a:solidFill>
                  <a:srgbClr val="FFFF00"/>
                </a:solidFill>
                <a:latin typeface="Arial Rounded MT Bold" panose="020F0704030504030204" pitchFamily="34" charset="0"/>
              </a:rPr>
              <a:t>				</a:t>
            </a:r>
            <a:r>
              <a:rPr lang="en-US" sz="3600" dirty="0" smtClean="0">
                <a:latin typeface="Arial Rounded MT Bold" panose="020F0704030504030204" pitchFamily="34" charset="0"/>
              </a:rPr>
              <a:t>Any Question? </a:t>
            </a:r>
            <a:endParaRPr lang="en-US" sz="3600" dirty="0">
              <a:latin typeface="Arial Rounded MT Bold" panose="020F0704030504030204" pitchFamily="34" charset="0"/>
            </a:endParaRPr>
          </a:p>
          <a:p>
            <a:pPr lvl="1" algn="l"/>
            <a:endParaRPr lang="en-US" sz="2800" dirty="0"/>
          </a:p>
        </p:txBody>
      </p:sp>
      <p:sp>
        <p:nvSpPr>
          <p:cNvPr id="12" name="Title 1"/>
          <p:cNvSpPr txBox="1">
            <a:spLocks/>
          </p:cNvSpPr>
          <p:nvPr/>
        </p:nvSpPr>
        <p:spPr>
          <a:xfrm>
            <a:off x="838200" y="50006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710574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500" tmFilter="0, 0; .2, .5; .8, .5; 1, 0"/>
                                        <p:tgtEl>
                                          <p:spTgt spid="11"/>
                                        </p:tgtEl>
                                      </p:cBhvr>
                                    </p:animEffect>
                                    <p:animScale>
                                      <p:cBhvr>
                                        <p:cTn id="7" dur="7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795568" y="3608584"/>
            <a:ext cx="1381318" cy="1324160"/>
          </a:xfrm>
          <a:prstGeom prst="rect">
            <a:avLst/>
          </a:prstGeom>
        </p:spPr>
      </p:pic>
      <p:pic>
        <p:nvPicPr>
          <p:cNvPr id="9" name="Picture 8"/>
          <p:cNvPicPr>
            <a:picLocks noChangeAspect="1"/>
          </p:cNvPicPr>
          <p:nvPr/>
        </p:nvPicPr>
        <p:blipFill>
          <a:blip r:embed="rId3"/>
          <a:stretch>
            <a:fillRect/>
          </a:stretch>
        </p:blipFill>
        <p:spPr>
          <a:xfrm>
            <a:off x="9366619" y="2696318"/>
            <a:ext cx="1428949" cy="1400370"/>
          </a:xfrm>
          <a:prstGeom prst="rect">
            <a:avLst/>
          </a:prstGeom>
        </p:spPr>
      </p:pic>
      <p:pic>
        <p:nvPicPr>
          <p:cNvPr id="2" name="Picture 1"/>
          <p:cNvPicPr>
            <a:picLocks noChangeAspect="1"/>
          </p:cNvPicPr>
          <p:nvPr/>
        </p:nvPicPr>
        <p:blipFill>
          <a:blip r:embed="rId4"/>
          <a:stretch>
            <a:fillRect/>
          </a:stretch>
        </p:blipFill>
        <p:spPr>
          <a:xfrm>
            <a:off x="16690" y="2477"/>
            <a:ext cx="4485124" cy="1542553"/>
          </a:xfrm>
          <a:prstGeom prst="rect">
            <a:avLst/>
          </a:prstGeom>
        </p:spPr>
      </p:pic>
      <p:pic>
        <p:nvPicPr>
          <p:cNvPr id="3" name="Picture 2"/>
          <p:cNvPicPr>
            <a:picLocks noChangeAspect="1"/>
          </p:cNvPicPr>
          <p:nvPr/>
        </p:nvPicPr>
        <p:blipFill>
          <a:blip r:embed="rId5"/>
          <a:stretch>
            <a:fillRect/>
          </a:stretch>
        </p:blipFill>
        <p:spPr>
          <a:xfrm>
            <a:off x="8210081" y="3685852"/>
            <a:ext cx="1156538" cy="1225182"/>
          </a:xfrm>
          <a:prstGeom prst="rect">
            <a:avLst/>
          </a:prstGeom>
        </p:spPr>
      </p:pic>
      <p:pic>
        <p:nvPicPr>
          <p:cNvPr id="4" name="Picture 3"/>
          <p:cNvPicPr>
            <a:picLocks noChangeAspect="1"/>
          </p:cNvPicPr>
          <p:nvPr/>
        </p:nvPicPr>
        <p:blipFill>
          <a:blip r:embed="rId6"/>
          <a:stretch>
            <a:fillRect/>
          </a:stretch>
        </p:blipFill>
        <p:spPr>
          <a:xfrm>
            <a:off x="5324790" y="4927672"/>
            <a:ext cx="5877187" cy="1050391"/>
          </a:xfrm>
          <a:prstGeom prst="rect">
            <a:avLst/>
          </a:prstGeom>
        </p:spPr>
      </p:pic>
      <p:pic>
        <p:nvPicPr>
          <p:cNvPr id="5" name="Picture 4"/>
          <p:cNvPicPr>
            <a:picLocks noChangeAspect="1"/>
          </p:cNvPicPr>
          <p:nvPr/>
        </p:nvPicPr>
        <p:blipFill>
          <a:blip r:embed="rId7"/>
          <a:stretch>
            <a:fillRect/>
          </a:stretch>
        </p:blipFill>
        <p:spPr>
          <a:xfrm>
            <a:off x="6894615" y="2477"/>
            <a:ext cx="5282271" cy="2693841"/>
          </a:xfrm>
          <a:prstGeom prst="rect">
            <a:avLst/>
          </a:prstGeom>
        </p:spPr>
      </p:pic>
      <p:pic>
        <p:nvPicPr>
          <p:cNvPr id="6" name="Picture 5"/>
          <p:cNvPicPr>
            <a:picLocks noChangeAspect="1"/>
          </p:cNvPicPr>
          <p:nvPr/>
        </p:nvPicPr>
        <p:blipFill>
          <a:blip r:embed="rId8"/>
          <a:stretch>
            <a:fillRect/>
          </a:stretch>
        </p:blipFill>
        <p:spPr>
          <a:xfrm>
            <a:off x="1123726" y="1529128"/>
            <a:ext cx="2210108" cy="647790"/>
          </a:xfrm>
          <a:prstGeom prst="rect">
            <a:avLst/>
          </a:prstGeom>
        </p:spPr>
      </p:pic>
      <p:pic>
        <p:nvPicPr>
          <p:cNvPr id="7" name="Picture 6"/>
          <p:cNvPicPr>
            <a:picLocks noChangeAspect="1"/>
          </p:cNvPicPr>
          <p:nvPr/>
        </p:nvPicPr>
        <p:blipFill>
          <a:blip r:embed="rId9"/>
          <a:stretch>
            <a:fillRect/>
          </a:stretch>
        </p:blipFill>
        <p:spPr>
          <a:xfrm>
            <a:off x="4485912" y="0"/>
            <a:ext cx="2424605" cy="704948"/>
          </a:xfrm>
          <a:prstGeom prst="rect">
            <a:avLst/>
          </a:prstGeom>
        </p:spPr>
      </p:pic>
      <p:pic>
        <p:nvPicPr>
          <p:cNvPr id="15" name="Picture 14"/>
          <p:cNvPicPr>
            <a:picLocks noChangeAspect="1"/>
          </p:cNvPicPr>
          <p:nvPr/>
        </p:nvPicPr>
        <p:blipFill>
          <a:blip r:embed="rId10"/>
          <a:stretch>
            <a:fillRect/>
          </a:stretch>
        </p:blipFill>
        <p:spPr>
          <a:xfrm rot="5400000">
            <a:off x="1481837" y="5091491"/>
            <a:ext cx="1017618" cy="1209844"/>
          </a:xfrm>
          <a:prstGeom prst="rect">
            <a:avLst/>
          </a:prstGeom>
        </p:spPr>
      </p:pic>
      <p:pic>
        <p:nvPicPr>
          <p:cNvPr id="10" name="Picture 9"/>
          <p:cNvPicPr>
            <a:picLocks noChangeAspect="1"/>
          </p:cNvPicPr>
          <p:nvPr/>
        </p:nvPicPr>
        <p:blipFill>
          <a:blip r:embed="rId11"/>
          <a:stretch>
            <a:fillRect/>
          </a:stretch>
        </p:blipFill>
        <p:spPr>
          <a:xfrm>
            <a:off x="1179632" y="2130819"/>
            <a:ext cx="1505160" cy="1600423"/>
          </a:xfrm>
          <a:prstGeom prst="rect">
            <a:avLst/>
          </a:prstGeom>
        </p:spPr>
      </p:pic>
      <p:pic>
        <p:nvPicPr>
          <p:cNvPr id="13" name="Picture 12"/>
          <p:cNvPicPr>
            <a:picLocks noChangeAspect="1"/>
          </p:cNvPicPr>
          <p:nvPr/>
        </p:nvPicPr>
        <p:blipFill>
          <a:blip r:embed="rId12"/>
          <a:stretch>
            <a:fillRect/>
          </a:stretch>
        </p:blipFill>
        <p:spPr>
          <a:xfrm>
            <a:off x="4004326" y="4927672"/>
            <a:ext cx="1343212" cy="1295581"/>
          </a:xfrm>
          <a:prstGeom prst="rect">
            <a:avLst/>
          </a:prstGeom>
        </p:spPr>
      </p:pic>
      <p:pic>
        <p:nvPicPr>
          <p:cNvPr id="14" name="Picture 13"/>
          <p:cNvPicPr>
            <a:picLocks noChangeAspect="1"/>
          </p:cNvPicPr>
          <p:nvPr/>
        </p:nvPicPr>
        <p:blipFill>
          <a:blip r:embed="rId13"/>
          <a:stretch>
            <a:fillRect/>
          </a:stretch>
        </p:blipFill>
        <p:spPr>
          <a:xfrm>
            <a:off x="2579780" y="4710449"/>
            <a:ext cx="1424546" cy="1494770"/>
          </a:xfrm>
          <a:prstGeom prst="rect">
            <a:avLst/>
          </a:prstGeom>
        </p:spPr>
      </p:pic>
      <p:pic>
        <p:nvPicPr>
          <p:cNvPr id="16" name="Picture 15"/>
          <p:cNvPicPr>
            <a:picLocks noChangeAspect="1"/>
          </p:cNvPicPr>
          <p:nvPr/>
        </p:nvPicPr>
        <p:blipFill>
          <a:blip r:embed="rId14"/>
          <a:stretch>
            <a:fillRect/>
          </a:stretch>
        </p:blipFill>
        <p:spPr>
          <a:xfrm>
            <a:off x="1107052" y="3751464"/>
            <a:ext cx="724001" cy="714475"/>
          </a:xfrm>
          <a:prstGeom prst="rect">
            <a:avLst/>
          </a:prstGeom>
        </p:spPr>
      </p:pic>
      <p:pic>
        <p:nvPicPr>
          <p:cNvPr id="17" name="Picture 16"/>
          <p:cNvPicPr>
            <a:picLocks noChangeAspect="1"/>
          </p:cNvPicPr>
          <p:nvPr/>
        </p:nvPicPr>
        <p:blipFill>
          <a:blip r:embed="rId15"/>
          <a:stretch>
            <a:fillRect/>
          </a:stretch>
        </p:blipFill>
        <p:spPr>
          <a:xfrm>
            <a:off x="1842964" y="3767815"/>
            <a:ext cx="771633" cy="724001"/>
          </a:xfrm>
          <a:prstGeom prst="rect">
            <a:avLst/>
          </a:prstGeom>
        </p:spPr>
      </p:pic>
      <p:pic>
        <p:nvPicPr>
          <p:cNvPr id="18" name="Picture 17"/>
          <p:cNvPicPr>
            <a:picLocks noChangeAspect="1"/>
          </p:cNvPicPr>
          <p:nvPr/>
        </p:nvPicPr>
        <p:blipFill>
          <a:blip r:embed="rId16"/>
          <a:stretch>
            <a:fillRect/>
          </a:stretch>
        </p:blipFill>
        <p:spPr>
          <a:xfrm>
            <a:off x="15115" y="1529128"/>
            <a:ext cx="1162212" cy="2962688"/>
          </a:xfrm>
          <a:prstGeom prst="rect">
            <a:avLst/>
          </a:prstGeom>
        </p:spPr>
      </p:pic>
      <p:pic>
        <p:nvPicPr>
          <p:cNvPr id="19" name="Picture 18"/>
          <p:cNvPicPr>
            <a:picLocks noChangeAspect="1"/>
          </p:cNvPicPr>
          <p:nvPr/>
        </p:nvPicPr>
        <p:blipFill>
          <a:blip r:embed="rId17"/>
          <a:stretch>
            <a:fillRect/>
          </a:stretch>
        </p:blipFill>
        <p:spPr>
          <a:xfrm>
            <a:off x="23067" y="4512038"/>
            <a:ext cx="2599022" cy="680967"/>
          </a:xfrm>
          <a:prstGeom prst="rect">
            <a:avLst/>
          </a:prstGeom>
        </p:spPr>
      </p:pic>
      <p:grpSp>
        <p:nvGrpSpPr>
          <p:cNvPr id="22" name="Group 21"/>
          <p:cNvGrpSpPr/>
          <p:nvPr/>
        </p:nvGrpSpPr>
        <p:grpSpPr>
          <a:xfrm>
            <a:off x="3524100" y="2406017"/>
            <a:ext cx="4348230" cy="1158586"/>
            <a:chOff x="4445260" y="1209256"/>
            <a:chExt cx="4348230" cy="1158586"/>
          </a:xfrm>
        </p:grpSpPr>
        <p:sp>
          <p:nvSpPr>
            <p:cNvPr id="20" name="Rectangle 19"/>
            <p:cNvSpPr/>
            <p:nvPr/>
          </p:nvSpPr>
          <p:spPr>
            <a:xfrm>
              <a:off x="4655152" y="2322123"/>
              <a:ext cx="3910993"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txBox="1">
              <a:spLocks/>
            </p:cNvSpPr>
            <p:nvPr/>
          </p:nvSpPr>
          <p:spPr>
            <a:xfrm>
              <a:off x="4445260" y="1209256"/>
              <a:ext cx="4348230" cy="11585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Arial Rounded MT Bold" panose="020F0704030504030204" pitchFamily="34" charset="0"/>
                </a:rPr>
                <a:t>Web Robot </a:t>
              </a:r>
              <a:r>
                <a:rPr lang="en-US" sz="3600" dirty="0" smtClean="0">
                  <a:solidFill>
                    <a:srgbClr val="CC66FF"/>
                  </a:solidFill>
                  <a:latin typeface="Arial Rounded MT Bold" panose="020F0704030504030204" pitchFamily="34" charset="0"/>
                </a:rPr>
                <a:t>Doctor</a:t>
              </a:r>
              <a:endParaRPr lang="en-US" sz="3600" dirty="0">
                <a:solidFill>
                  <a:srgbClr val="CC66FF"/>
                </a:solidFill>
                <a:latin typeface="Arial Rounded MT Bold" panose="020F0704030504030204" pitchFamily="34" charset="0"/>
              </a:endParaRPr>
            </a:p>
          </p:txBody>
        </p:sp>
      </p:grpSp>
    </p:spTree>
    <p:extLst>
      <p:ext uri="{BB962C8B-B14F-4D97-AF65-F5344CB8AC3E}">
        <p14:creationId xmlns:p14="http://schemas.microsoft.com/office/powerpoint/2010/main" val="22786503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2671638"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CA" sz="3600" dirty="0" smtClean="0">
                <a:latin typeface="Arial Rounded MT Bold" panose="020F0704030504030204" pitchFamily="34" charset="0"/>
              </a:rPr>
              <a:t>Introduction</a:t>
            </a:r>
            <a:endParaRPr lang="en-US" sz="3600" dirty="0">
              <a:latin typeface="Arial Rounded MT Bold" panose="020F0704030504030204" pitchFamily="34" charset="0"/>
            </a:endParaRPr>
          </a:p>
        </p:txBody>
      </p:sp>
      <p:sp>
        <p:nvSpPr>
          <p:cNvPr id="6" name="Title 1"/>
          <p:cNvSpPr txBox="1">
            <a:spLocks/>
          </p:cNvSpPr>
          <p:nvPr/>
        </p:nvSpPr>
        <p:spPr>
          <a:xfrm>
            <a:off x="1335819" y="1325563"/>
            <a:ext cx="9799040" cy="4206573"/>
          </a:xfrm>
          <a:prstGeom prst="rect">
            <a:avLst/>
          </a:prstGeom>
        </p:spPr>
        <p:txBody>
          <a:bodyPr vert="horz" lIns="91440" tIns="45720" rIns="91440" bIns="45720" rtlCol="0" anchor="b">
            <a:normAutofit fontScale="4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20000"/>
              </a:lnSpc>
            </a:pPr>
            <a:r>
              <a:rPr lang="en-US" dirty="0" smtClean="0">
                <a:latin typeface="Times New Roman" panose="02020603050405020304" pitchFamily="18" charset="0"/>
                <a:cs typeface="Times New Roman" panose="02020603050405020304" pitchFamily="18" charset="0"/>
              </a:rPr>
              <a:t>Web </a:t>
            </a:r>
            <a:r>
              <a:rPr lang="en-US" dirty="0">
                <a:latin typeface="Times New Roman" panose="02020603050405020304" pitchFamily="18" charset="0"/>
                <a:cs typeface="Times New Roman" panose="02020603050405020304" pitchFamily="18" charset="0"/>
              </a:rPr>
              <a:t>doctor is an online medical support for anyone. Everyone from around the world can access this and check for any disease symptoms. The user simply give detail about the symptoms according to the given symptoms the project informs the user about the disease that might have the same symptoms. This project will give </a:t>
            </a:r>
            <a:r>
              <a:rPr lang="en-US" dirty="0" smtClean="0">
                <a:latin typeface="Times New Roman" panose="02020603050405020304" pitchFamily="18" charset="0"/>
                <a:cs typeface="Times New Roman" panose="02020603050405020304" pitchFamily="18" charset="0"/>
              </a:rPr>
              <a:t>medicines about </a:t>
            </a:r>
            <a:r>
              <a:rPr lang="en-US" dirty="0">
                <a:latin typeface="Times New Roman" panose="02020603050405020304" pitchFamily="18" charset="0"/>
                <a:cs typeface="Times New Roman" panose="02020603050405020304" pitchFamily="18" charset="0"/>
              </a:rPr>
              <a:t>the disease just by analyzing the symptoms. This will be the really easy for any curious patient because patient can simply </a:t>
            </a:r>
            <a:r>
              <a:rPr lang="en-US" dirty="0" smtClean="0">
                <a:latin typeface="Times New Roman" panose="02020603050405020304" pitchFamily="18" charset="0"/>
                <a:cs typeface="Times New Roman" panose="02020603050405020304" pitchFamily="18" charset="0"/>
              </a:rPr>
              <a:t>find medicine </a:t>
            </a:r>
            <a:r>
              <a:rPr lang="en-US" dirty="0">
                <a:latin typeface="Times New Roman" panose="02020603050405020304" pitchFamily="18" charset="0"/>
                <a:cs typeface="Times New Roman" panose="02020603050405020304" pitchFamily="18" charset="0"/>
              </a:rPr>
              <a:t>by accessing this </a:t>
            </a:r>
            <a:r>
              <a:rPr lang="en-US" dirty="0" smtClean="0">
                <a:latin typeface="Times New Roman" panose="02020603050405020304" pitchFamily="18" charset="0"/>
                <a:cs typeface="Times New Roman" panose="02020603050405020304" pitchFamily="18" charset="0"/>
              </a:rPr>
              <a:t>website and </a:t>
            </a:r>
            <a:r>
              <a:rPr lang="en-US" dirty="0">
                <a:latin typeface="Times New Roman" panose="02020603050405020304" pitchFamily="18" charset="0"/>
                <a:cs typeface="Times New Roman" panose="02020603050405020304" pitchFamily="18" charset="0"/>
              </a:rPr>
              <a:t>make report for patient ease if required than also suggest the tests for patient. This project will also inform patient about the closest related doctor in case the user wants to contact any doctor  </a:t>
            </a:r>
          </a:p>
          <a:p>
            <a:pPr algn="l">
              <a:lnSpc>
                <a:spcPct val="120000"/>
              </a:lnSpc>
            </a:pPr>
            <a:endParaRPr lang="en-US" sz="3600" dirty="0">
              <a:solidFill>
                <a:srgbClr val="CC66FF"/>
              </a:solidFill>
              <a:latin typeface="Arial Rounded MT Bold" panose="020F0704030504030204" pitchFamily="34" charset="0"/>
            </a:endParaRPr>
          </a:p>
        </p:txBody>
      </p:sp>
    </p:spTree>
    <p:extLst>
      <p:ext uri="{BB962C8B-B14F-4D97-AF65-F5344CB8AC3E}">
        <p14:creationId xmlns:p14="http://schemas.microsoft.com/office/powerpoint/2010/main" val="27453412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5383033"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lvl="0" algn="just">
              <a:lnSpc>
                <a:spcPct val="150000"/>
              </a:lnSpc>
              <a:spcBef>
                <a:spcPts val="1800"/>
              </a:spcBef>
              <a:spcAft>
                <a:spcPts val="600"/>
              </a:spcAft>
              <a:tabLst>
                <a:tab pos="228600" algn="l"/>
                <a:tab pos="457200" algn="l"/>
                <a:tab pos="228600" algn="l"/>
              </a:tabLst>
            </a:pPr>
            <a:r>
              <a:rPr lang="en-US" sz="3600" dirty="0" smtClean="0">
                <a:latin typeface="Arial Rounded MT Bold" panose="020F0704030504030204" pitchFamily="34" charset="0"/>
              </a:rPr>
              <a:t>Languages / Frame work</a:t>
            </a:r>
            <a:endParaRPr lang="en-US" sz="3600" dirty="0">
              <a:latin typeface="Arial Rounded MT Bold" panose="020F0704030504030204" pitchFamily="34" charset="0"/>
            </a:endParaRPr>
          </a:p>
        </p:txBody>
      </p:sp>
      <p:sp>
        <p:nvSpPr>
          <p:cNvPr id="3" name="Rectangle 2"/>
          <p:cNvSpPr/>
          <p:nvPr/>
        </p:nvSpPr>
        <p:spPr>
          <a:xfrm>
            <a:off x="1196480" y="1597950"/>
            <a:ext cx="6096000" cy="2539157"/>
          </a:xfrm>
          <a:prstGeom prst="rect">
            <a:avLst/>
          </a:prstGeom>
        </p:spPr>
        <p:txBody>
          <a:bodyPr>
            <a:spAutoFit/>
          </a:bodyPr>
          <a:lstStyle/>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smtClean="0">
                <a:latin typeface="Times New Roman" panose="02020603050405020304" pitchFamily="18" charset="0"/>
                <a:ea typeface="Calibri" panose="020F0502020204030204" pitchFamily="34" charset="0"/>
                <a:cs typeface="Times New Roman" panose="02020603050405020304" pitchFamily="18" charset="0"/>
              </a:rPr>
              <a:t>HTML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CSS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smtClean="0">
                <a:latin typeface="Times New Roman" panose="02020603050405020304" pitchFamily="18" charset="0"/>
                <a:ea typeface="Calibri" panose="020F0502020204030204" pitchFamily="34" charset="0"/>
                <a:cs typeface="Times New Roman" panose="02020603050405020304" pitchFamily="18" charset="0"/>
              </a:rPr>
              <a:t>JavaScript</a:t>
            </a: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Bootstrap</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SQL </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PHP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60779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1152939"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Tools</a:t>
            </a:r>
            <a:endParaRPr lang="en-US" sz="3600" dirty="0">
              <a:solidFill>
                <a:srgbClr val="CC66FF"/>
              </a:solidFill>
              <a:latin typeface="Arial Rounded MT Bold" panose="020F0704030504030204" pitchFamily="34" charset="0"/>
            </a:endParaRPr>
          </a:p>
        </p:txBody>
      </p:sp>
      <p:sp>
        <p:nvSpPr>
          <p:cNvPr id="3" name="Rectangle 2"/>
          <p:cNvSpPr/>
          <p:nvPr/>
        </p:nvSpPr>
        <p:spPr>
          <a:xfrm>
            <a:off x="1196480" y="1597950"/>
            <a:ext cx="6096000" cy="2547108"/>
          </a:xfrm>
          <a:prstGeom prst="rect">
            <a:avLst/>
          </a:prstGeom>
        </p:spPr>
        <p:txBody>
          <a:bodyPr>
            <a:spAutoFit/>
          </a:bodyPr>
          <a:lstStyle/>
          <a:p>
            <a:pPr marL="342900" marR="0" lvl="0" indent="-342900" algn="just">
              <a:lnSpc>
                <a:spcPct val="200000"/>
              </a:lnSpc>
              <a:spcBef>
                <a:spcPts val="0"/>
              </a:spcBef>
              <a:spcAft>
                <a:spcPts val="0"/>
              </a:spcAft>
              <a:buClr>
                <a:srgbClr val="CC00FF"/>
              </a:buClr>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Visual Studio </a:t>
            </a:r>
            <a:r>
              <a:rPr lang="en-US" dirty="0" smtClean="0">
                <a:latin typeface="Times New Roman" panose="02020603050405020304" pitchFamily="18" charset="0"/>
                <a:ea typeface="Calibri" panose="020F0502020204030204" pitchFamily="34" charset="0"/>
                <a:cs typeface="Times New Roman" panose="02020603050405020304" pitchFamily="18" charset="0"/>
              </a:rPr>
              <a:t>Code</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Clr>
                <a:srgbClr val="CC00FF"/>
              </a:buClr>
              <a:buFont typeface="Symbol" panose="05050102010706020507" pitchFamily="18"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XAMPP</a:t>
            </a:r>
          </a:p>
          <a:p>
            <a:pPr marL="342900" marR="0" lvl="0" indent="-342900" algn="just">
              <a:lnSpc>
                <a:spcPct val="200000"/>
              </a:lnSpc>
              <a:spcBef>
                <a:spcPts val="0"/>
              </a:spcBef>
              <a:spcAft>
                <a:spcPts val="0"/>
              </a:spcAft>
              <a:buClr>
                <a:srgbClr val="CC00FF"/>
              </a:buClr>
              <a:buFont typeface="Symbol" panose="05050102010706020507" pitchFamily="18" charset="2"/>
              <a:buChar char=""/>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Photoshop 2018</a:t>
            </a:r>
          </a:p>
          <a:p>
            <a:pPr marL="342900" marR="0" lvl="0" indent="-342900" algn="just">
              <a:lnSpc>
                <a:spcPct val="200000"/>
              </a:lnSpc>
              <a:spcBef>
                <a:spcPts val="0"/>
              </a:spcBef>
              <a:spcAft>
                <a:spcPts val="0"/>
              </a:spcAft>
              <a:buClr>
                <a:srgbClr val="CC00FF"/>
              </a:buClr>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Adobe Illustrator 2020 </a:t>
            </a:r>
          </a:p>
          <a:p>
            <a:pPr marL="342900" marR="0" lvl="0" indent="-342900" algn="just">
              <a:lnSpc>
                <a:spcPct val="200000"/>
              </a:lnSpc>
              <a:spcBef>
                <a:spcPts val="0"/>
              </a:spcBef>
              <a:spcAft>
                <a:spcPts val="0"/>
              </a:spcAft>
              <a:buFont typeface="Symbol" panose="05050102010706020507" pitchFamily="18" charset="2"/>
              <a:buChar cha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42947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09651"/>
            <a:ext cx="12185755" cy="5433339"/>
          </a:xfrm>
          <a:prstGeom prst="rect">
            <a:avLst/>
          </a:prstGeom>
        </p:spPr>
      </p:pic>
    </p:spTree>
    <p:extLst>
      <p:ext uri="{BB962C8B-B14F-4D97-AF65-F5344CB8AC3E}">
        <p14:creationId xmlns:p14="http://schemas.microsoft.com/office/powerpoint/2010/main" val="742737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3479" y="170001"/>
            <a:ext cx="10835235" cy="6464592"/>
          </a:xfrm>
          <a:prstGeom prst="rect">
            <a:avLst/>
          </a:prstGeom>
        </p:spPr>
      </p:pic>
    </p:spTree>
    <p:extLst>
      <p:ext uri="{BB962C8B-B14F-4D97-AF65-F5344CB8AC3E}">
        <p14:creationId xmlns:p14="http://schemas.microsoft.com/office/powerpoint/2010/main" val="42806397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198" y="1306060"/>
            <a:ext cx="11571798" cy="4392215"/>
          </a:xfrm>
          <a:prstGeom prst="rect">
            <a:avLst/>
          </a:prstGeom>
        </p:spPr>
      </p:pic>
    </p:spTree>
    <p:extLst>
      <p:ext uri="{BB962C8B-B14F-4D97-AF65-F5344CB8AC3E}">
        <p14:creationId xmlns:p14="http://schemas.microsoft.com/office/powerpoint/2010/main" val="15049132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473" y="267038"/>
            <a:ext cx="11919568" cy="6342278"/>
          </a:xfrm>
          <a:prstGeom prst="rect">
            <a:avLst/>
          </a:prstGeom>
        </p:spPr>
      </p:pic>
    </p:spTree>
    <p:extLst>
      <p:ext uri="{BB962C8B-B14F-4D97-AF65-F5344CB8AC3E}">
        <p14:creationId xmlns:p14="http://schemas.microsoft.com/office/powerpoint/2010/main" val="3354603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TotalTime>
  <Words>213</Words>
  <Application>Microsoft Office PowerPoint</Application>
  <PresentationFormat>Widescreen</PresentationFormat>
  <Paragraphs>58</Paragraphs>
  <Slides>26</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Rounded MT Bold</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176</cp:revision>
  <dcterms:created xsi:type="dcterms:W3CDTF">2022-10-08T18:05:53Z</dcterms:created>
  <dcterms:modified xsi:type="dcterms:W3CDTF">2023-06-07T06:53:25Z</dcterms:modified>
</cp:coreProperties>
</file>